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B2387F7-F4DE-C88A-FEBA-8E0FA3617792}" name="곽동진" initials="곽" userId="곽동진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C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>
      <p:cViewPr varScale="1">
        <p:scale>
          <a:sx n="114" d="100"/>
          <a:sy n="114" d="100"/>
        </p:scale>
        <p:origin x="1560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990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3625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288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17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295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779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620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946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374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13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551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6D8B3-29BE-41C9-8E49-D64F47D440D4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3FF7C-8566-45B7-B9A1-9079E74E4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666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8172" y="2420888"/>
            <a:ext cx="9649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altLang="ko-KR" sz="800" spc="-10">
                <a:solidFill>
                  <a:srgbClr val="004C86"/>
                </a:solidFill>
              </a:rPr>
              <a:t> </a:t>
            </a:r>
            <a:r>
              <a:rPr lang="en-US" altLang="ko-KR" sz="3400" spc="-10">
                <a:solidFill>
                  <a:srgbClr val="004C86"/>
                </a:solidFill>
              </a:rPr>
              <a:t>Neural Network 2 : ReLU and </a:t>
            </a:r>
            <a:r>
              <a:rPr lang="ko-KR" altLang="en-US" sz="3400" spc="-10">
                <a:solidFill>
                  <a:srgbClr val="004C86"/>
                </a:solidFill>
              </a:rPr>
              <a:t>초기값 정하기</a:t>
            </a:r>
            <a:endParaRPr lang="en-US" altLang="ko-KR" sz="3400" spc="-10">
              <a:solidFill>
                <a:srgbClr val="004C86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8172" y="3136612"/>
            <a:ext cx="122413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spc="20">
                <a:solidFill>
                  <a:srgbClr val="004C86"/>
                </a:solidFill>
              </a:rPr>
              <a:t>2022.04.06</a:t>
            </a:r>
            <a:endParaRPr lang="ko-KR" altLang="en-US" sz="1300" spc="20">
              <a:solidFill>
                <a:srgbClr val="004C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604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195D217-3C37-4023-815D-B6146EC31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81" y="1988840"/>
            <a:ext cx="4338034" cy="3462871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13B24CA-49EB-4598-BA43-C8D9A4809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348880"/>
            <a:ext cx="4338034" cy="23804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09AF91-3DFC-4094-A69F-7F754457E475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ReLU </a:t>
            </a:r>
            <a:r>
              <a:rPr lang="ko-KR" altLang="en-US" sz="2600" b="1" spc="-80">
                <a:solidFill>
                  <a:srgbClr val="004C86"/>
                </a:solidFill>
              </a:rPr>
              <a:t>로 바꿔서 실행한 결과</a:t>
            </a:r>
          </a:p>
        </p:txBody>
      </p:sp>
    </p:spTree>
    <p:extLst>
      <p:ext uri="{BB962C8B-B14F-4D97-AF65-F5344CB8AC3E}">
        <p14:creationId xmlns:p14="http://schemas.microsoft.com/office/powerpoint/2010/main" val="2413066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754A2D6-4E55-4B5C-8281-1E1515005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225" y="1628800"/>
            <a:ext cx="7067550" cy="48482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7349A0-CCED-4189-805E-A6303F73AA5E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ReLU </a:t>
            </a:r>
            <a:r>
              <a:rPr lang="ko-KR" altLang="en-US" sz="2600" b="1" spc="-80">
                <a:solidFill>
                  <a:srgbClr val="004C86"/>
                </a:solidFill>
              </a:rPr>
              <a:t>로 바꿔서 실행한 결과</a:t>
            </a:r>
          </a:p>
        </p:txBody>
      </p:sp>
    </p:spTree>
    <p:extLst>
      <p:ext uri="{BB962C8B-B14F-4D97-AF65-F5344CB8AC3E}">
        <p14:creationId xmlns:p14="http://schemas.microsoft.com/office/powerpoint/2010/main" val="3880467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CC48EB3-043D-4A99-9652-55C39E16F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892" y="2132856"/>
            <a:ext cx="6516216" cy="36446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837906-E125-4EFC-9E7F-EF9E5973F414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ReLU, sigmoid Cost function </a:t>
            </a:r>
            <a:r>
              <a:rPr lang="ko-KR" altLang="en-US" sz="2600" b="1" spc="-80">
                <a:solidFill>
                  <a:srgbClr val="004C86"/>
                </a:solidFill>
              </a:rPr>
              <a:t>비교</a:t>
            </a:r>
          </a:p>
        </p:txBody>
      </p:sp>
    </p:spTree>
    <p:extLst>
      <p:ext uri="{BB962C8B-B14F-4D97-AF65-F5344CB8AC3E}">
        <p14:creationId xmlns:p14="http://schemas.microsoft.com/office/powerpoint/2010/main" val="3943870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B9FEB9-4254-4ADB-9E77-E5B608A16135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W</a:t>
            </a:r>
            <a:r>
              <a:rPr lang="ko-KR" altLang="en-US" sz="2600" b="1" spc="-80">
                <a:solidFill>
                  <a:srgbClr val="004C86"/>
                </a:solidFill>
              </a:rPr>
              <a:t>의 초기값을 </a:t>
            </a:r>
            <a:r>
              <a:rPr lang="en-US" altLang="ko-KR" sz="2600" b="1" spc="-80">
                <a:solidFill>
                  <a:srgbClr val="004C86"/>
                </a:solidFill>
              </a:rPr>
              <a:t>0</a:t>
            </a:r>
            <a:r>
              <a:rPr lang="ko-KR" altLang="en-US" sz="2600" b="1" spc="-80">
                <a:solidFill>
                  <a:srgbClr val="004C86"/>
                </a:solidFill>
              </a:rPr>
              <a:t>으로 주는 경우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B479305-95C1-4A2C-ACFD-25E697813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012" y="2420888"/>
            <a:ext cx="7419975" cy="3124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34382D-006F-4D0E-BF27-E9F461E1229D}"/>
              </a:ext>
            </a:extLst>
          </p:cNvPr>
          <p:cNvSpPr txBox="1"/>
          <p:nvPr/>
        </p:nvSpPr>
        <p:spPr>
          <a:xfrm>
            <a:off x="862012" y="5877272"/>
            <a:ext cx="7238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=&gt; </a:t>
            </a:r>
            <a:r>
              <a:rPr lang="en-US" altLang="ko-KR" b="1">
                <a:solidFill>
                  <a:srgbClr val="FF0000"/>
                </a:solidFill>
              </a:rPr>
              <a:t>W</a:t>
            </a:r>
            <a:r>
              <a:rPr lang="ko-KR" altLang="en-US" b="1">
                <a:solidFill>
                  <a:srgbClr val="FF0000"/>
                </a:solidFill>
              </a:rPr>
              <a:t>의 초기값</a:t>
            </a:r>
            <a:r>
              <a:rPr lang="ko-KR" altLang="en-US" b="1"/>
              <a:t>을 잘 설정해야 한다</a:t>
            </a:r>
          </a:p>
        </p:txBody>
      </p:sp>
    </p:spTree>
    <p:extLst>
      <p:ext uri="{BB962C8B-B14F-4D97-AF65-F5344CB8AC3E}">
        <p14:creationId xmlns:p14="http://schemas.microsoft.com/office/powerpoint/2010/main" val="4208725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35ED8A61-0B88-447C-956B-0C27FEB00D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016" y="1916832"/>
            <a:ext cx="1952625" cy="362902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033899-8DC7-40E9-A169-4267B84B037A}"/>
              </a:ext>
            </a:extLst>
          </p:cNvPr>
          <p:cNvSpPr txBox="1"/>
          <p:nvPr/>
        </p:nvSpPr>
        <p:spPr>
          <a:xfrm>
            <a:off x="576016" y="404664"/>
            <a:ext cx="62282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Restricted Boatman Machine (RBM)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82A704-8FD2-4794-A776-CA0C4D311E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1191386"/>
            <a:ext cx="3462748" cy="258926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C950E9F-5D5B-4BDC-BBD9-27D7BF36C3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64" y="3780648"/>
            <a:ext cx="4421574" cy="29619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1814F4B-09F9-427E-99FD-51622D7666B5}"/>
              </a:ext>
            </a:extLst>
          </p:cNvPr>
          <p:cNvSpPr txBox="1"/>
          <p:nvPr/>
        </p:nvSpPr>
        <p:spPr>
          <a:xfrm>
            <a:off x="7769437" y="2486017"/>
            <a:ext cx="130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Forword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C8D2F5-DBD7-48BD-9C04-AA91A65AAD50}"/>
              </a:ext>
            </a:extLst>
          </p:cNvPr>
          <p:cNvSpPr txBox="1"/>
          <p:nvPr/>
        </p:nvSpPr>
        <p:spPr>
          <a:xfrm>
            <a:off x="7769437" y="5361191"/>
            <a:ext cx="130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Backword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2958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74B90EF-B5C8-4B35-9600-424DDAB8C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7704" y="1700808"/>
            <a:ext cx="5538167" cy="4330794"/>
          </a:xfrm>
        </p:spPr>
      </p:pic>
      <p:sp>
        <p:nvSpPr>
          <p:cNvPr id="6" name="제목 5">
            <a:extLst>
              <a:ext uri="{FF2B5EF4-FFF2-40B4-BE49-F238E27FC236}">
                <a16:creationId xmlns:a16="http://schemas.microsoft.com/office/drawing/2014/main" id="{81370077-B37E-429E-ADA4-CB9D8DCA8C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Restricted Boatman Machine (RBM)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204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DE7F7FAD-DB1E-41B6-9A5A-D891670E0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412" y="1484784"/>
            <a:ext cx="7877175" cy="14097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4F3424-C57D-424A-8C84-328004773EBA}"/>
              </a:ext>
            </a:extLst>
          </p:cNvPr>
          <p:cNvSpPr txBox="1"/>
          <p:nvPr/>
        </p:nvSpPr>
        <p:spPr>
          <a:xfrm>
            <a:off x="576016" y="404664"/>
            <a:ext cx="62282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W</a:t>
            </a:r>
            <a:r>
              <a:rPr lang="ko-KR" altLang="en-US" sz="2600" b="1" spc="-80">
                <a:solidFill>
                  <a:srgbClr val="004C86"/>
                </a:solidFill>
              </a:rPr>
              <a:t>를 초기화하는 다른 방법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6D54E7-28EE-475D-8B3E-CEE8F2F60738}"/>
              </a:ext>
            </a:extLst>
          </p:cNvPr>
          <p:cNvSpPr txBox="1"/>
          <p:nvPr/>
        </p:nvSpPr>
        <p:spPr>
          <a:xfrm>
            <a:off x="633472" y="3053451"/>
            <a:ext cx="7707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=&gt; </a:t>
            </a:r>
            <a:r>
              <a:rPr lang="ko-KR" altLang="en-US"/>
              <a:t>하나의 노드에 입력과 출력의 개수를 이용해서 </a:t>
            </a:r>
            <a:r>
              <a:rPr lang="en-US" altLang="ko-KR"/>
              <a:t>W</a:t>
            </a:r>
            <a:r>
              <a:rPr lang="ko-KR" altLang="en-US"/>
              <a:t>값을 설정한다</a:t>
            </a:r>
            <a:r>
              <a:rPr lang="en-US" altLang="ko-KR"/>
              <a:t>.</a:t>
            </a:r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95AC0AE-2550-44FE-B03B-123532EB1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3789040"/>
            <a:ext cx="5181600" cy="12858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3134F25-228C-4327-9DAC-703F5D1BCFB3}"/>
              </a:ext>
            </a:extLst>
          </p:cNvPr>
          <p:cNvSpPr txBox="1"/>
          <p:nvPr/>
        </p:nvSpPr>
        <p:spPr>
          <a:xfrm>
            <a:off x="6012160" y="4149080"/>
            <a:ext cx="2498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fan_in : </a:t>
            </a:r>
            <a:r>
              <a:rPr lang="ko-KR" altLang="en-US"/>
              <a:t>입력 개수</a:t>
            </a:r>
            <a:endParaRPr lang="en-US" altLang="ko-KR"/>
          </a:p>
          <a:p>
            <a:r>
              <a:rPr lang="en-US" altLang="ko-KR"/>
              <a:t>fan_out : </a:t>
            </a:r>
            <a:r>
              <a:rPr lang="ko-KR" altLang="en-US"/>
              <a:t>출력 개수</a:t>
            </a:r>
          </a:p>
        </p:txBody>
      </p:sp>
    </p:spTree>
    <p:extLst>
      <p:ext uri="{BB962C8B-B14F-4D97-AF65-F5344CB8AC3E}">
        <p14:creationId xmlns:p14="http://schemas.microsoft.com/office/powerpoint/2010/main" val="282917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C209E069-5328-4226-95AD-637AC6B074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401" y="2707630"/>
            <a:ext cx="3800475" cy="246697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51D185-6743-4174-BF0B-913C0CB80456}"/>
              </a:ext>
            </a:extLst>
          </p:cNvPr>
          <p:cNvSpPr txBox="1"/>
          <p:nvPr/>
        </p:nvSpPr>
        <p:spPr>
          <a:xfrm>
            <a:off x="576016" y="404664"/>
            <a:ext cx="62282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Neural Network - Overfitting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BA3CE7-65C2-4FE5-AA0F-C45E4B9FA019}"/>
              </a:ext>
            </a:extLst>
          </p:cNvPr>
          <p:cNvSpPr txBox="1"/>
          <p:nvPr/>
        </p:nvSpPr>
        <p:spPr>
          <a:xfrm>
            <a:off x="4296932" y="2675907"/>
            <a:ext cx="2520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Testing error rate</a:t>
            </a:r>
          </a:p>
          <a:p>
            <a:r>
              <a:rPr lang="en-US" altLang="ko-KR">
                <a:solidFill>
                  <a:srgbClr val="0070C0"/>
                </a:solidFill>
              </a:rPr>
              <a:t>Training error rate</a:t>
            </a:r>
          </a:p>
          <a:p>
            <a:endParaRPr lang="ko-KR" altLang="en-US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F15A30-6BAB-489A-82C9-C198CAAA66E5}"/>
              </a:ext>
            </a:extLst>
          </p:cNvPr>
          <p:cNvSpPr txBox="1"/>
          <p:nvPr/>
        </p:nvSpPr>
        <p:spPr>
          <a:xfrm>
            <a:off x="1331640" y="5494124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w </a:t>
            </a:r>
            <a:r>
              <a:rPr lang="ko-KR" altLang="en-US"/>
              <a:t>개수 </a:t>
            </a:r>
            <a:r>
              <a:rPr lang="en-US" altLang="ko-KR"/>
              <a:t>or Layer </a:t>
            </a:r>
            <a:r>
              <a:rPr lang="ko-KR" altLang="en-US"/>
              <a:t>개수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DA916A-338B-4838-980E-170A3C11BB95}"/>
                  </a:ext>
                </a:extLst>
              </p:cNvPr>
              <p:cNvSpPr txBox="1"/>
              <p:nvPr/>
            </p:nvSpPr>
            <p:spPr>
              <a:xfrm>
                <a:off x="4932040" y="4478461"/>
                <a:ext cx="2529377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/>
              </a:p>
              <a:p>
                <a:r>
                  <a:rPr lang="en-US" altLang="ko-KR" b="1"/>
                  <a:t>Regularization</a:t>
                </a:r>
              </a:p>
              <a:p>
                <a:endParaRPr lang="en-US" altLang="ko-KR" b="1"/>
              </a:p>
              <a:p>
                <a:r>
                  <a:rPr lang="en-US" altLang="ko-KR"/>
                  <a:t>: cost + </a:t>
                </a:r>
                <a14:m>
                  <m:oMath xmlns:m="http://schemas.openxmlformats.org/officeDocument/2006/math"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𝜆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ko-KR" alt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ko-KR" altLang="en-US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DA916A-338B-4838-980E-170A3C11BB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040" y="4478461"/>
                <a:ext cx="2529377" cy="1200329"/>
              </a:xfrm>
              <a:prstGeom prst="rect">
                <a:avLst/>
              </a:prstGeom>
              <a:blipFill>
                <a:blip r:embed="rId3"/>
                <a:stretch>
                  <a:fillRect l="-1928" b="-5736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4EC15FF-A004-4318-AEF8-44BFD50CA9A5}"/>
                  </a:ext>
                </a:extLst>
              </p:cNvPr>
              <p:cNvSpPr txBox="1"/>
              <p:nvPr/>
            </p:nvSpPr>
            <p:spPr>
              <a:xfrm>
                <a:off x="4920386" y="5938827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altLang="ko-KR"/>
                  <a:t>:regularization strength</a:t>
                </a:r>
                <a:endParaRPr lang="ko-KR" altLang="en-US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4EC15FF-A004-4318-AEF8-44BFD50CA9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0386" y="5938827"/>
                <a:ext cx="4572000" cy="369332"/>
              </a:xfrm>
              <a:prstGeom prst="rect">
                <a:avLst/>
              </a:prstGeom>
              <a:blipFill>
                <a:blip r:embed="rId4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085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2F620832-538D-4771-8A51-EBFCD0EE0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536" y="1268760"/>
            <a:ext cx="8077200" cy="401955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DF9BD4-664B-4EA9-9BC5-65818B5DC220}"/>
              </a:ext>
            </a:extLst>
          </p:cNvPr>
          <p:cNvSpPr txBox="1"/>
          <p:nvPr/>
        </p:nvSpPr>
        <p:spPr>
          <a:xfrm>
            <a:off x="576016" y="404664"/>
            <a:ext cx="62282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Neural Network - Dropout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84B9C7-3CCF-46FD-9901-C93552F4A891}"/>
              </a:ext>
            </a:extLst>
          </p:cNvPr>
          <p:cNvSpPr txBox="1"/>
          <p:nvPr/>
        </p:nvSpPr>
        <p:spPr>
          <a:xfrm>
            <a:off x="755576" y="5733256"/>
            <a:ext cx="7717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학습을 시키는 경우에 </a:t>
            </a:r>
            <a:r>
              <a:rPr lang="en-US" altLang="ko-KR"/>
              <a:t>Dropout </a:t>
            </a:r>
            <a:r>
              <a:rPr lang="ko-KR" altLang="en-US"/>
              <a:t>을 구현하고</a:t>
            </a:r>
            <a:r>
              <a:rPr lang="en-US" altLang="ko-KR"/>
              <a:t>,</a:t>
            </a:r>
          </a:p>
          <a:p>
            <a:r>
              <a:rPr lang="ko-KR" altLang="en-US"/>
              <a:t>평가를 하는 경우에는 </a:t>
            </a:r>
            <a:r>
              <a:rPr lang="en-US" altLang="ko-KR"/>
              <a:t>Dropout </a:t>
            </a:r>
            <a:r>
              <a:rPr lang="ko-KR" altLang="en-US"/>
              <a:t>을 구현하지 않아야 한다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1098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DB48807E-0F29-4533-92C5-037214603B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2868" y="1628800"/>
            <a:ext cx="6978263" cy="427288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B40A85-6DA6-4743-849C-0C6957C0CC4F}"/>
              </a:ext>
            </a:extLst>
          </p:cNvPr>
          <p:cNvSpPr txBox="1"/>
          <p:nvPr/>
        </p:nvSpPr>
        <p:spPr>
          <a:xfrm>
            <a:off x="576016" y="404664"/>
            <a:ext cx="62282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Ensemble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E9C8A5-5EAE-4C47-8F16-5D3700158695}"/>
              </a:ext>
            </a:extLst>
          </p:cNvPr>
          <p:cNvSpPr txBox="1"/>
          <p:nvPr/>
        </p:nvSpPr>
        <p:spPr>
          <a:xfrm>
            <a:off x="2555776" y="6165304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2~5% </a:t>
            </a:r>
            <a:r>
              <a:rPr lang="ko-KR" altLang="en-US"/>
              <a:t>까지 성능 향상 가능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866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72400" y="1245600"/>
            <a:ext cx="1728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spc="-50">
                <a:solidFill>
                  <a:schemeClr val="bg1"/>
                </a:solidFill>
              </a:rPr>
              <a:t>개 요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3200" y="1936800"/>
            <a:ext cx="8237272" cy="1561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altLang="ko-KR" sz="2100" spc="-120">
                <a:solidFill>
                  <a:schemeClr val="bg1"/>
                </a:solidFill>
                <a:latin typeface="+mn-ea"/>
              </a:rPr>
              <a:t>ReLU	</a:t>
            </a: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altLang="ko-KR" sz="2100" spc="-120">
                <a:solidFill>
                  <a:schemeClr val="bg1"/>
                </a:solidFill>
                <a:latin typeface="+mn-ea"/>
              </a:rPr>
              <a:t>Weight </a:t>
            </a:r>
            <a:r>
              <a:rPr lang="ko-KR" altLang="en-US" sz="2100" spc="-120">
                <a:solidFill>
                  <a:schemeClr val="bg1"/>
                </a:solidFill>
                <a:latin typeface="+mn-ea"/>
              </a:rPr>
              <a:t>초기화</a:t>
            </a:r>
            <a:endParaRPr lang="en-US" altLang="ko-KR" sz="2100" spc="-120">
              <a:solidFill>
                <a:schemeClr val="bg1"/>
              </a:solidFill>
              <a:latin typeface="+mn-ea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§"/>
            </a:pPr>
            <a:r>
              <a:rPr lang="en-US" altLang="ko-KR" sz="2100" spc="-120">
                <a:solidFill>
                  <a:schemeClr val="bg1"/>
                </a:solidFill>
                <a:latin typeface="+mn-ea"/>
              </a:rPr>
              <a:t>Dropout</a:t>
            </a:r>
            <a:r>
              <a:rPr lang="ko-KR" altLang="en-US" sz="2100" spc="-120">
                <a:solidFill>
                  <a:schemeClr val="bg1"/>
                </a:solidFill>
                <a:latin typeface="+mn-ea"/>
              </a:rPr>
              <a:t> 과 앙상블</a:t>
            </a:r>
            <a:endParaRPr lang="en-US" altLang="ko-KR" sz="2100" spc="-12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20749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DFBF696-DF25-4544-B4A9-49E9F67D1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600" y="1700808"/>
            <a:ext cx="3822948" cy="154636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530388-68D0-47A4-9CB1-CEC9402D36DC}"/>
              </a:ext>
            </a:extLst>
          </p:cNvPr>
          <p:cNvSpPr txBox="1"/>
          <p:nvPr/>
        </p:nvSpPr>
        <p:spPr>
          <a:xfrm>
            <a:off x="576016" y="404664"/>
            <a:ext cx="62282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spc="-80">
                <a:solidFill>
                  <a:srgbClr val="004C86"/>
                </a:solidFill>
              </a:rPr>
              <a:t>뉴럴 네트워크 모듈 만들기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2D5A71-6547-4C4C-AE8B-E38726511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3789040"/>
            <a:ext cx="3822948" cy="222151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4890EBA-17F7-44DF-8988-5F3C27159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072" y="2432093"/>
            <a:ext cx="3726359" cy="246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619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1 hidden layer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2808D9F-0D80-43ED-98AB-8D5DC43B9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37" y="2305050"/>
            <a:ext cx="8239125" cy="2247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42EA71-97E2-49F1-803B-14EA02867499}"/>
              </a:ext>
            </a:extLst>
          </p:cNvPr>
          <p:cNvSpPr txBox="1"/>
          <p:nvPr/>
        </p:nvSpPr>
        <p:spPr>
          <a:xfrm>
            <a:off x="5296547" y="4582147"/>
            <a:ext cx="1008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Input Layer</a:t>
            </a:r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340042-3543-446A-8E06-A9D1F57CCF8E}"/>
              </a:ext>
            </a:extLst>
          </p:cNvPr>
          <p:cNvSpPr txBox="1"/>
          <p:nvPr/>
        </p:nvSpPr>
        <p:spPr>
          <a:xfrm>
            <a:off x="6401042" y="4581403"/>
            <a:ext cx="1008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Hidden Layer</a:t>
            </a: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78CA4F-BD44-4B3A-B77F-AB4A1C501B30}"/>
              </a:ext>
            </a:extLst>
          </p:cNvPr>
          <p:cNvSpPr txBox="1"/>
          <p:nvPr/>
        </p:nvSpPr>
        <p:spPr>
          <a:xfrm>
            <a:off x="7524328" y="4581403"/>
            <a:ext cx="1008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Output Layer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101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3CF7F2D-6B65-4427-9BA3-AFE8B0213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62" y="2286000"/>
            <a:ext cx="8372475" cy="304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13B6CD-0CE9-4CD2-8AB4-D8A34CF86B70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9 hidden layer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07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6057CF-E775-4E07-9449-2383ED6C9C92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Poor results !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8392BCC-4920-4EEE-B52D-3F9EFC58B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484690"/>
            <a:ext cx="3775303" cy="22441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8BB09D9-A351-4FC9-A78E-FE40B2E6D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049" y="2060848"/>
            <a:ext cx="4413299" cy="354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548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6C25CC-AA07-4B2B-8F93-1E5E72858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/>
              <a:t>=&gt; 2, 3 </a:t>
            </a:r>
            <a:r>
              <a:rPr lang="ko-KR" altLang="en-US" sz="2000" b="1"/>
              <a:t>단에서는 잘 학습되지만</a:t>
            </a:r>
            <a:r>
              <a:rPr lang="en-US" altLang="ko-KR" sz="2000" b="1"/>
              <a:t> 9,10 </a:t>
            </a:r>
            <a:r>
              <a:rPr lang="ko-KR" altLang="en-US" sz="2000" b="1"/>
              <a:t>단을 넘어가면서 학습이 잘 되지 않는다</a:t>
            </a:r>
            <a:r>
              <a:rPr lang="en-US" altLang="ko-KR" sz="2000"/>
              <a:t>.</a:t>
            </a:r>
            <a:endParaRPr lang="ko-KR" alt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56838-E84E-4A01-98A2-51F44CD66B36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Back propagation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1A02EB-5490-4C77-9E1E-60185E7B5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587937"/>
            <a:ext cx="7217368" cy="386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95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D916502F-780E-4103-9246-117A6E207E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947483"/>
            <a:ext cx="8229600" cy="183139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FBAAC4-6D5A-43BA-8506-BF59C5215BED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Vanishing  gradient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046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46B800B-12E6-4663-B910-7D6542627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537" y="1962944"/>
            <a:ext cx="8162925" cy="380047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75D34B-9630-43B6-B71F-0DB15782460A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Sigmoid VS ReLU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1924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DDC4F2F7-1E97-4766-833C-F912EAEE63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5387" y="2129631"/>
            <a:ext cx="6753225" cy="34671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E9B83C-3B4B-45E1-B805-A7EA311991DB}"/>
              </a:ext>
            </a:extLst>
          </p:cNvPr>
          <p:cNvSpPr txBox="1"/>
          <p:nvPr/>
        </p:nvSpPr>
        <p:spPr>
          <a:xfrm>
            <a:off x="576016" y="404664"/>
            <a:ext cx="5220120" cy="504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80">
                <a:solidFill>
                  <a:srgbClr val="004C86"/>
                </a:solidFill>
              </a:rPr>
              <a:t>ReLU : Rectified Linear Unit</a:t>
            </a:r>
            <a:endParaRPr lang="ko-KR" altLang="en-US" sz="2600" b="1" spc="-80">
              <a:solidFill>
                <a:srgbClr val="004C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676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190</Words>
  <Application>Microsoft Office PowerPoint</Application>
  <PresentationFormat>화면 슬라이드 쇼(4:3)</PresentationFormat>
  <Paragraphs>45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맑은 고딕</vt:lpstr>
      <vt:lpstr>Arial</vt:lpstr>
      <vt:lpstr>Cambria Math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Restricted Boatman Machine (RBM)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</dc:creator>
  <cp:lastModifiedBy>곽동진</cp:lastModifiedBy>
  <cp:revision>34</cp:revision>
  <dcterms:created xsi:type="dcterms:W3CDTF">2014-07-02T04:30:08Z</dcterms:created>
  <dcterms:modified xsi:type="dcterms:W3CDTF">2022-04-06T09:57:28Z</dcterms:modified>
</cp:coreProperties>
</file>

<file path=docProps/thumbnail.jpeg>
</file>